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11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décembre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939" y="5763556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</a:t>
            </a:r>
            <a:r>
              <a:rPr lang="en-US" sz="2800" dirty="0">
                <a:latin typeface="Kristen ITC" pitchFamily="66" charset="0"/>
              </a:rPr>
              <a:t>and ask how often you do an activity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4791" y="2971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</a:t>
            </a:r>
            <a:r>
              <a:rPr lang="en-US" sz="2800" dirty="0">
                <a:latin typeface="Kristen ITC" pitchFamily="66" charset="0"/>
              </a:rPr>
              <a:t>and ask how well you do something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4790" y="4419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</a:t>
            </a:r>
            <a:r>
              <a:rPr lang="en-US" sz="2800" dirty="0">
                <a:latin typeface="Kristen ITC" pitchFamily="66" charset="0"/>
              </a:rPr>
              <a:t>and ask about personal preferences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38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117</cp:revision>
  <dcterms:created xsi:type="dcterms:W3CDTF">2011-09-14T23:22:57Z</dcterms:created>
  <dcterms:modified xsi:type="dcterms:W3CDTF">2012-12-11T12:03:31Z</dcterms:modified>
</cp:coreProperties>
</file>